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Google Sans SemiBold"/>
      <p:regular r:id="rId17"/>
      <p:bold r:id="rId18"/>
      <p:italic r:id="rId19"/>
      <p:boldItalic r:id="rId20"/>
    </p:embeddedFont>
    <p:embeddedFont>
      <p:font typeface="Google Sans Medium"/>
      <p:regular r:id="rId21"/>
      <p:bold r:id="rId22"/>
      <p:italic r:id="rId23"/>
      <p:boldItalic r:id="rId24"/>
    </p:embeddedFont>
    <p:embeddedFont>
      <p:font typeface="Google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SemiBold-boldItalic.fntdata"/><Relationship Id="rId22" Type="http://schemas.openxmlformats.org/officeDocument/2006/relationships/font" Target="fonts/GoogleSansMedium-bold.fntdata"/><Relationship Id="rId21" Type="http://schemas.openxmlformats.org/officeDocument/2006/relationships/font" Target="fonts/GoogleSansMedium-regular.fntdata"/><Relationship Id="rId24" Type="http://schemas.openxmlformats.org/officeDocument/2006/relationships/font" Target="fonts/GoogleSansMedium-boldItalic.fntdata"/><Relationship Id="rId23" Type="http://schemas.openxmlformats.org/officeDocument/2006/relationships/font" Target="fonts/GoogleSans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-bold.fntdata"/><Relationship Id="rId25" Type="http://schemas.openxmlformats.org/officeDocument/2006/relationships/font" Target="fonts/GoogleSans-regular.fntdata"/><Relationship Id="rId28" Type="http://schemas.openxmlformats.org/officeDocument/2006/relationships/font" Target="fonts/GoogleSans-boldItalic.fntdata"/><Relationship Id="rId27" Type="http://schemas.openxmlformats.org/officeDocument/2006/relationships/font" Target="fonts/Google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oogleSans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GoogleSansSemiBold-italic.fntdata"/><Relationship Id="rId1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90bc4ce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90bc4ce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c190bc4ce7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311700" y="826150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Add as per the requirements for the hackathon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016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11700" y="863550"/>
            <a:ext cx="35238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prototype: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311700" y="954000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Opportunity should be able to explain the following: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solutions?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311700" y="884950"/>
            <a:ext cx="7486500" cy="3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  <a:endParaRPr sz="18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It is always better to add a few visual representations (drawings/sketches/illustrations etc.) to your presentation, it adds to the power through which it reaches the audience.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11700" y="8405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Add a flow diagram or a use case diagram or an architecture diagram.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311700" y="7765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